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35DBA8-5A59-4A16-ABE0-E8ACAF85E2FE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21E8558-8111-4B4D-92A0-7F7D5E52BE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Origami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Gurjot</a:t>
            </a:r>
            <a:r>
              <a:rPr lang="en-US" dirty="0" smtClean="0"/>
              <a:t> </a:t>
            </a:r>
            <a:r>
              <a:rPr lang="en-US" dirty="0" err="1" smtClean="0"/>
              <a:t>Sahota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3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Origami?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Origami is the art of paper folding, creating sculptures </a:t>
            </a:r>
          </a:p>
          <a:p>
            <a:r>
              <a:rPr lang="en-US" dirty="0" smtClean="0"/>
              <a:t>Fun and inexpensive</a:t>
            </a:r>
          </a:p>
          <a:p>
            <a:r>
              <a:rPr lang="en-US" dirty="0" smtClean="0"/>
              <a:t>The Japanese paper crane is the most popular to make </a:t>
            </a:r>
            <a:endParaRPr lang="en-US" dirty="0"/>
          </a:p>
        </p:txBody>
      </p:sp>
      <p:pic>
        <p:nvPicPr>
          <p:cNvPr id="1028" name="Picture 4" descr="C:\Users\gurjot.sahota\AppData\Local\Microsoft\Windows\Temporary Internet Files\Content.IE5\43YRAHXN\MC9003573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886200"/>
            <a:ext cx="15494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4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origami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word “Oru” means to fold</a:t>
            </a:r>
          </a:p>
          <a:p>
            <a:r>
              <a:rPr lang="en-US" dirty="0" smtClean="0"/>
              <a:t>Japanese word “Kami” means “paper”</a:t>
            </a:r>
            <a:endParaRPr lang="en-US" dirty="0"/>
          </a:p>
        </p:txBody>
      </p:sp>
      <p:pic>
        <p:nvPicPr>
          <p:cNvPr id="2050" name="Picture 2" descr="C:\Users\gurjot.sahota\AppData\Local\Microsoft\Windows\Temporary Internet Files\Content.IE5\Y50IO0VP\MC900040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29220"/>
            <a:ext cx="2306416" cy="19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6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was it originated?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originated in China in the first or second century</a:t>
            </a:r>
          </a:p>
          <a:p>
            <a:r>
              <a:rPr lang="en-US" dirty="0" smtClean="0"/>
              <a:t>Spread to Japan in the sixth century</a:t>
            </a:r>
          </a:p>
          <a:p>
            <a:r>
              <a:rPr lang="en-US" dirty="0" smtClean="0"/>
              <a:t>Always taught down from generation to generation, never written</a:t>
            </a:r>
          </a:p>
          <a:p>
            <a:r>
              <a:rPr lang="en-US" dirty="0" smtClean="0"/>
              <a:t>Oldest book written about how to make origami was published in 1797, called “Hidden Senbazura Orikata”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2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History About origami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first, paper was limited so only rich could afford to do origami</a:t>
            </a:r>
          </a:p>
          <a:p>
            <a:r>
              <a:rPr lang="en-US" dirty="0" smtClean="0"/>
              <a:t>Akira Yoshizawa is considered “father of modern origami” because of his creative paper folding and he created the origami terms which are now used world wide</a:t>
            </a:r>
          </a:p>
          <a:p>
            <a:r>
              <a:rPr lang="en-US" dirty="0" smtClean="0"/>
              <a:t>Origami spread to England and the United States in 1900</a:t>
            </a:r>
          </a:p>
          <a:p>
            <a:r>
              <a:rPr lang="en-US" dirty="0" smtClean="0"/>
              <a:t>Origami is now international since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6400800" cy="685800"/>
          </a:xfrm>
        </p:spPr>
        <p:txBody>
          <a:bodyPr/>
          <a:lstStyle/>
          <a:p>
            <a:r>
              <a:rPr lang="en-US" dirty="0" smtClean="0"/>
              <a:t>My own origami</a:t>
            </a:r>
            <a:endParaRPr lang="en-US" dirty="0"/>
          </a:p>
        </p:txBody>
      </p:sp>
      <p:pic>
        <p:nvPicPr>
          <p:cNvPr id="1026" name="Picture 2" descr="C:\Users\gurjot.sahota\AppData\Local\Microsoft\Windows\Temporary Internet Files\Content.IE5\58UHIEEJ\MC90004042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732810" cy="31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3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169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Origami</vt:lpstr>
      <vt:lpstr>What is Origami?</vt:lpstr>
      <vt:lpstr>What does origami mean?</vt:lpstr>
      <vt:lpstr>Where was it originated?</vt:lpstr>
      <vt:lpstr>Other History About origami</vt:lpstr>
      <vt:lpstr>My own origami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</dc:title>
  <dc:creator>Gurjot Sahota</dc:creator>
  <cp:lastModifiedBy>Gurjot Sahota</cp:lastModifiedBy>
  <cp:revision>5</cp:revision>
  <dcterms:created xsi:type="dcterms:W3CDTF">2013-09-27T20:56:35Z</dcterms:created>
  <dcterms:modified xsi:type="dcterms:W3CDTF">2013-09-30T17:30:45Z</dcterms:modified>
</cp:coreProperties>
</file>